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6375" autoAdjust="0"/>
  </p:normalViewPr>
  <p:slideViewPr>
    <p:cSldViewPr snapToGrid="0">
      <p:cViewPr varScale="1">
        <p:scale>
          <a:sx n="74" d="100"/>
          <a:sy n="74" d="100"/>
        </p:scale>
        <p:origin x="94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青野 寛子" userId="a4742ec087fcb900" providerId="LiveId" clId="{23A58652-B499-42F6-8ADB-65C4458DBA2B}"/>
    <pc:docChg chg="delSld">
      <pc:chgData name="青野 寛子" userId="a4742ec087fcb900" providerId="LiveId" clId="{23A58652-B499-42F6-8ADB-65C4458DBA2B}" dt="2021-03-29T03:04:15.484" v="0" actId="2696"/>
      <pc:docMkLst>
        <pc:docMk/>
      </pc:docMkLst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1262325584" sldId="257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3734732065" sldId="258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2033372244" sldId="259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2256782018" sldId="260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3076733093" sldId="261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4133045441" sldId="262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1134720083" sldId="263"/>
        </pc:sldMkLst>
      </pc:sldChg>
      <pc:sldChg chg="del">
        <pc:chgData name="青野 寛子" userId="a4742ec087fcb900" providerId="LiveId" clId="{23A58652-B499-42F6-8ADB-65C4458DBA2B}" dt="2021-03-29T03:04:15.484" v="0" actId="2696"/>
        <pc:sldMkLst>
          <pc:docMk/>
          <pc:sldMk cId="3509016822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F198E1-CCAF-4997-A795-8A47191D8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AF1E4F0-14E3-4CE0-92A2-B9EA8A915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0F58D1-5352-4914-A93B-4610D643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B63941-BF93-418E-958A-7AD0308E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59F5C8-D1D9-4DF1-9A95-03130054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60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5B57A-0761-48AA-BBD7-107C1C89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91115B-29DB-4AAA-914F-2404A71BF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6F5FD7-BAC0-4A2C-B3DB-17BFFD8D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141A05-CD1C-4039-83AE-9E06B865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B1490-53DA-420B-8BB4-A0A81844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34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3652A4C-22AD-4DBD-BEC8-376CE8C16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C6017D-41C7-4F2D-8E11-BA4F60208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0440B1-CF05-4A28-89A5-FEC997B6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7CD4D8-5523-4310-83FC-110FBFC9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ECD653-9840-4966-9C64-FC20D8DF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88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B637B7-EC73-4925-9A44-A875F0AB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A179EE-BCFE-487B-A5AC-270A5CC6A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6B1717-5A89-4060-8209-A91AFCA7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BF0888-120D-4CBD-881D-B8C47CD2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14DD99-C75C-41F9-82E5-6F4FB02F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05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E2F237-54BD-4DEF-B7A2-8577E5A3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7562E7-F5FD-4373-A540-BFBC8B5E2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E55AD-003E-4712-9EBC-2F1994E9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E87B8-62C3-4333-991B-C233FFC1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844FB-83B0-4599-AD3E-7AF000D8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32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340390-6BF2-4D0D-A860-BC1320DC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126E29-95CD-4472-AD05-63C6A7953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577116-75A6-4A57-916F-7F04E39C4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9CDFC2-DB18-4C86-8E22-998B2B81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EF055D-5F0D-4C39-B14D-FC48A0DD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F09ACF-E406-4CB7-A7C6-4BE6C5CF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2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4BBF4-DA64-4C36-B72D-01D0E9D4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67AF6E-3038-42E1-AC69-F0731433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734F73-6DF9-4A75-BBDC-4A6AA5A29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7F24597-AD8F-430D-A148-DC96B7FE0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D9A27E-E5FE-44C5-9938-8BF245EE2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DB8AD1-9EB0-4901-AFCB-F369B3A9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33F693-9258-4613-8C54-A51B1100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317C90-EFA5-4C3A-9312-C733D035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ABF3F-A837-48A3-A713-28B77751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04E0CB-E37C-4050-8A6B-B6969FB0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DC7B1D-8059-45CF-9B90-1BC11B59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35D644-7007-4DD1-AE25-3F81962B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42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B7CA17-EEFF-45A0-A641-A5CB0F20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7075FA-44FA-488B-A3CF-5B76C346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BE9218-385C-4A4B-B11A-573BEFB4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95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182D01-C614-44B8-8DEA-2FA2A62D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0C9A8C-2614-409A-8F2C-45861DD9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4181EF-66FD-4E10-987E-2F98CC971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08D948-4B9E-41A6-BA31-0C2AB264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C3D842-92FF-4502-9F1D-9812D8F9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64396A-D2AB-4C07-A868-FF6B9B59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60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97670-54CA-40C0-A0C3-29A3D6B9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CC1E93-C750-4D50-A4A8-C3FA2DA88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4C8D68-D151-4386-85D2-99B6D093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4E2745-AF77-4EEB-9CA9-4542CAF5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54094B-10FF-42B6-A125-23331AD3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A19F15-CE71-4DEC-AA19-C9EFD1D5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47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D96F6B-0FA1-43C5-AD56-85978845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B4BB9D-A8CC-41D3-A1CC-26AF5BFAA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E0A559-D73E-4E74-A03A-4D54F2FB0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93FD-7127-474B-9332-75B08DC368DB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183C85-78C7-432E-BED9-1161FFE55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098119-FDAD-41E9-BC08-0AB6E9C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3691-AC92-4287-97ED-4F410B33B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35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5E5235-8521-4C05-84E5-776D32390F4F}"/>
              </a:ext>
            </a:extLst>
          </p:cNvPr>
          <p:cNvSpPr/>
          <p:nvPr/>
        </p:nvSpPr>
        <p:spPr>
          <a:xfrm>
            <a:off x="904875" y="639192"/>
            <a:ext cx="10039350" cy="5875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7A5217-E27E-4CBD-8C77-270B0433962F}"/>
              </a:ext>
            </a:extLst>
          </p:cNvPr>
          <p:cNvSpPr txBox="1"/>
          <p:nvPr/>
        </p:nvSpPr>
        <p:spPr>
          <a:xfrm>
            <a:off x="1451962" y="269860"/>
            <a:ext cx="118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スタート</a:t>
            </a:r>
          </a:p>
        </p:txBody>
      </p:sp>
      <p:sp>
        <p:nvSpPr>
          <p:cNvPr id="7" name="右大かっこ 6">
            <a:extLst>
              <a:ext uri="{FF2B5EF4-FFF2-40B4-BE49-F238E27FC236}">
                <a16:creationId xmlns:a16="http://schemas.microsoft.com/office/drawing/2014/main" id="{9BD7F851-90D5-4FDE-B76F-2BB76C9957C2}"/>
              </a:ext>
            </a:extLst>
          </p:cNvPr>
          <p:cNvSpPr/>
          <p:nvPr/>
        </p:nvSpPr>
        <p:spPr>
          <a:xfrm rot="5400000">
            <a:off x="1757209" y="845737"/>
            <a:ext cx="369332" cy="918376"/>
          </a:xfrm>
          <a:prstGeom prst="rightBracket">
            <a:avLst/>
          </a:prstGeom>
          <a:noFill/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大かっこ 8">
            <a:extLst>
              <a:ext uri="{FF2B5EF4-FFF2-40B4-BE49-F238E27FC236}">
                <a16:creationId xmlns:a16="http://schemas.microsoft.com/office/drawing/2014/main" id="{04676B9A-0A30-4264-A416-AB1A9AAF45BF}"/>
              </a:ext>
            </a:extLst>
          </p:cNvPr>
          <p:cNvSpPr/>
          <p:nvPr/>
        </p:nvSpPr>
        <p:spPr>
          <a:xfrm>
            <a:off x="5974292" y="1265530"/>
            <a:ext cx="486990" cy="817454"/>
          </a:xfrm>
          <a:prstGeom prst="rightBracket">
            <a:avLst/>
          </a:prstGeom>
          <a:noFill/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大かっこ 10">
            <a:extLst>
              <a:ext uri="{FF2B5EF4-FFF2-40B4-BE49-F238E27FC236}">
                <a16:creationId xmlns:a16="http://schemas.microsoft.com/office/drawing/2014/main" id="{3B785F06-1ECB-4408-A76C-D5F23C4CCE74}"/>
              </a:ext>
            </a:extLst>
          </p:cNvPr>
          <p:cNvSpPr/>
          <p:nvPr/>
        </p:nvSpPr>
        <p:spPr>
          <a:xfrm rot="10800000">
            <a:off x="7300588" y="4821053"/>
            <a:ext cx="486990" cy="817454"/>
          </a:xfrm>
          <a:prstGeom prst="rightBracket">
            <a:avLst/>
          </a:prstGeom>
          <a:noFill/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8570297-AF0B-4A08-A1C6-61B16AA38876}"/>
              </a:ext>
            </a:extLst>
          </p:cNvPr>
          <p:cNvCxnSpPr>
            <a:cxnSpLocks/>
          </p:cNvCxnSpPr>
          <p:nvPr/>
        </p:nvCxnSpPr>
        <p:spPr>
          <a:xfrm>
            <a:off x="5924548" y="3306377"/>
            <a:ext cx="0" cy="5415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69FEF80-F82C-4969-85AF-31D3004E0628}"/>
              </a:ext>
            </a:extLst>
          </p:cNvPr>
          <p:cNvCxnSpPr>
            <a:cxnSpLocks/>
          </p:cNvCxnSpPr>
          <p:nvPr/>
        </p:nvCxnSpPr>
        <p:spPr>
          <a:xfrm flipH="1">
            <a:off x="5631308" y="3847915"/>
            <a:ext cx="58647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C4022191-7873-4D3B-B486-5C4FE8849C11}"/>
              </a:ext>
            </a:extLst>
          </p:cNvPr>
          <p:cNvSpPr/>
          <p:nvPr/>
        </p:nvSpPr>
        <p:spPr>
          <a:xfrm>
            <a:off x="5695807" y="3260888"/>
            <a:ext cx="434823" cy="4677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D80C7B2-AD8A-4DCD-B0CC-7C83E72BD5B3}"/>
              </a:ext>
            </a:extLst>
          </p:cNvPr>
          <p:cNvSpPr txBox="1"/>
          <p:nvPr/>
        </p:nvSpPr>
        <p:spPr>
          <a:xfrm>
            <a:off x="5470704" y="3053478"/>
            <a:ext cx="95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ゴール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1CD0AE-1979-4388-B155-ED59E125AB6B}"/>
              </a:ext>
            </a:extLst>
          </p:cNvPr>
          <p:cNvSpPr txBox="1"/>
          <p:nvPr/>
        </p:nvSpPr>
        <p:spPr>
          <a:xfrm>
            <a:off x="1161016" y="1575223"/>
            <a:ext cx="70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5CA3A3B-FDE0-4CAF-AF8B-D220EDF1F99C}"/>
              </a:ext>
            </a:extLst>
          </p:cNvPr>
          <p:cNvSpPr txBox="1"/>
          <p:nvPr/>
        </p:nvSpPr>
        <p:spPr>
          <a:xfrm>
            <a:off x="6421912" y="2028615"/>
            <a:ext cx="82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BB556E8-B3C0-4F9B-AAD3-924AD6318CDF}"/>
              </a:ext>
            </a:extLst>
          </p:cNvPr>
          <p:cNvSpPr txBox="1"/>
          <p:nvPr/>
        </p:nvSpPr>
        <p:spPr>
          <a:xfrm>
            <a:off x="6885802" y="4496840"/>
            <a:ext cx="82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83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E2E1AA3CF6524C9BF012B3BD5F8AD1" ma:contentTypeVersion="7" ma:contentTypeDescription="新しいドキュメントを作成します。" ma:contentTypeScope="" ma:versionID="30f716c204de519b8a14a0a13c0e9f66">
  <xsd:schema xmlns:xsd="http://www.w3.org/2001/XMLSchema" xmlns:xs="http://www.w3.org/2001/XMLSchema" xmlns:p="http://schemas.microsoft.com/office/2006/metadata/properties" xmlns:ns2="fb0c71bd-28a2-4b9a-b55a-ffeb63234344" targetNamespace="http://schemas.microsoft.com/office/2006/metadata/properties" ma:root="true" ma:fieldsID="7677f16c54b4fef583319854f03124bb" ns2:_="">
    <xsd:import namespace="fb0c71bd-28a2-4b9a-b55a-ffeb632343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c71bd-28a2-4b9a-b55a-ffeb63234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A4A2FF-3117-44DE-B4E2-D07CD805BC1B}"/>
</file>

<file path=customXml/itemProps2.xml><?xml version="1.0" encoding="utf-8"?>
<ds:datastoreItem xmlns:ds="http://schemas.openxmlformats.org/officeDocument/2006/customXml" ds:itemID="{787E2EBB-4739-40D8-B342-8C96673F66C5}"/>
</file>

<file path=customXml/itemProps3.xml><?xml version="1.0" encoding="utf-8"?>
<ds:datastoreItem xmlns:ds="http://schemas.openxmlformats.org/officeDocument/2006/customXml" ds:itemID="{B9B16853-6DDB-4D3F-B5AF-66534B044B54}"/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青野 寛子</dc:creator>
  <cp:lastModifiedBy>青野 寛子</cp:lastModifiedBy>
  <cp:revision>15</cp:revision>
  <dcterms:created xsi:type="dcterms:W3CDTF">2020-11-11T07:00:43Z</dcterms:created>
  <dcterms:modified xsi:type="dcterms:W3CDTF">2021-03-29T03:04:18Z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0x0101008EE2E1AA3CF6524C9BF012B3BD5F8AD1</vt:lpwstr>
  </property>
</Properties>
</file>